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0"/>
  </p:notesMasterIdLst>
  <p:sldIdLst>
    <p:sldId id="256" r:id="rId2"/>
    <p:sldId id="2963" r:id="rId3"/>
    <p:sldId id="2965" r:id="rId4"/>
    <p:sldId id="265" r:id="rId5"/>
    <p:sldId id="2959" r:id="rId6"/>
    <p:sldId id="2946" r:id="rId7"/>
    <p:sldId id="2950" r:id="rId8"/>
    <p:sldId id="2951" r:id="rId9"/>
    <p:sldId id="2948" r:id="rId10"/>
    <p:sldId id="2949" r:id="rId11"/>
    <p:sldId id="2941" r:id="rId12"/>
    <p:sldId id="2964" r:id="rId13"/>
    <p:sldId id="2957" r:id="rId14"/>
    <p:sldId id="2939" r:id="rId15"/>
    <p:sldId id="2940" r:id="rId16"/>
    <p:sldId id="2672" r:id="rId17"/>
    <p:sldId id="2674" r:id="rId18"/>
    <p:sldId id="2947" r:id="rId19"/>
    <p:sldId id="2677" r:id="rId20"/>
    <p:sldId id="393" r:id="rId21"/>
    <p:sldId id="426" r:id="rId22"/>
    <p:sldId id="2678" r:id="rId23"/>
    <p:sldId id="424" r:id="rId24"/>
    <p:sldId id="425" r:id="rId25"/>
    <p:sldId id="2679" r:id="rId26"/>
    <p:sldId id="430" r:id="rId27"/>
    <p:sldId id="402" r:id="rId28"/>
    <p:sldId id="403" r:id="rId29"/>
    <p:sldId id="405" r:id="rId30"/>
    <p:sldId id="406" r:id="rId31"/>
    <p:sldId id="408" r:id="rId32"/>
    <p:sldId id="2738" r:id="rId33"/>
    <p:sldId id="431" r:id="rId34"/>
    <p:sldId id="2937" r:id="rId35"/>
    <p:sldId id="2938" r:id="rId36"/>
    <p:sldId id="2933" r:id="rId37"/>
    <p:sldId id="2934" r:id="rId38"/>
    <p:sldId id="2935" r:id="rId39"/>
    <p:sldId id="2936" r:id="rId40"/>
    <p:sldId id="2967" r:id="rId41"/>
    <p:sldId id="2671" r:id="rId42"/>
    <p:sldId id="263" r:id="rId43"/>
    <p:sldId id="939" r:id="rId44"/>
    <p:sldId id="2932" r:id="rId45"/>
    <p:sldId id="977" r:id="rId46"/>
    <p:sldId id="1053" r:id="rId47"/>
    <p:sldId id="2918" r:id="rId48"/>
    <p:sldId id="2897" r:id="rId49"/>
    <p:sldId id="1070" r:id="rId50"/>
    <p:sldId id="1071" r:id="rId51"/>
    <p:sldId id="1072" r:id="rId52"/>
    <p:sldId id="1060" r:id="rId53"/>
    <p:sldId id="2896" r:id="rId54"/>
    <p:sldId id="2968" r:id="rId55"/>
    <p:sldId id="2904" r:id="rId56"/>
    <p:sldId id="2919" r:id="rId57"/>
    <p:sldId id="2884" r:id="rId58"/>
    <p:sldId id="2952" r:id="rId59"/>
    <p:sldId id="2942" r:id="rId60"/>
    <p:sldId id="2943" r:id="rId61"/>
    <p:sldId id="2920" r:id="rId62"/>
    <p:sldId id="968" r:id="rId63"/>
    <p:sldId id="2944" r:id="rId64"/>
    <p:sldId id="2945" r:id="rId65"/>
    <p:sldId id="2953" r:id="rId66"/>
    <p:sldId id="2954" r:id="rId67"/>
    <p:sldId id="2955" r:id="rId68"/>
    <p:sldId id="2956" r:id="rId69"/>
    <p:sldId id="2916" r:id="rId70"/>
    <p:sldId id="2721" r:id="rId71"/>
    <p:sldId id="2719" r:id="rId72"/>
    <p:sldId id="525" r:id="rId73"/>
    <p:sldId id="863" r:id="rId74"/>
    <p:sldId id="2960" r:id="rId75"/>
    <p:sldId id="2962" r:id="rId76"/>
    <p:sldId id="2958" r:id="rId77"/>
    <p:sldId id="2961" r:id="rId78"/>
    <p:sldId id="2966"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0"/>
    <p:restoredTop sz="94651"/>
  </p:normalViewPr>
  <p:slideViewPr>
    <p:cSldViewPr snapToGrid="0">
      <p:cViewPr>
        <p:scale>
          <a:sx n="91" d="100"/>
          <a:sy n="91" d="100"/>
        </p:scale>
        <p:origin x="1160" y="17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32</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57</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58</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59</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60</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76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10/14/20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10/14/20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1.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2.png"/><Relationship Id="rId4" Type="http://schemas.openxmlformats.org/officeDocument/2006/relationships/hyperlink" Target="https://youtu.be/AADZo73yrq4?t=783"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31.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0.xml"/><Relationship Id="rId7" Type="http://schemas.openxmlformats.org/officeDocument/2006/relationships/image" Target="../media/image3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36.e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36.e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5.xml"/><Relationship Id="rId7" Type="http://schemas.openxmlformats.org/officeDocument/2006/relationships/image" Target="../media/image4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38.png"/><Relationship Id="rId9" Type="http://schemas.openxmlformats.org/officeDocument/2006/relationships/image" Target="../media/image37.emf"/></Relationships>
</file>

<file path=ppt/slides/_rels/slide2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26.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41.emf"/><Relationship Id="rId5" Type="http://schemas.openxmlformats.org/officeDocument/2006/relationships/oleObject" Target="../embeddings/oleObject10.bin"/><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45.emf"/><Relationship Id="rId4"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hyperlink" Target="https://youtu.be/HyznrdDSSG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47.png"/><Relationship Id="rId4" Type="http://schemas.openxmlformats.org/officeDocument/2006/relationships/hyperlink" Target="https://youtu.be/cNN_tTXABUA"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en.wikipedia.org/wiki/Commutative_diagram"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s://journals.openedition.org/bibnum/524?lang=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5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55.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59.png"/><Relationship Id="rId7" Type="http://schemas.openxmlformats.org/officeDocument/2006/relationships/hyperlink" Target="https://www.di.ens.fr/~cousot/AI/" TargetMode="External"/><Relationship Id="rId12" Type="http://schemas.openxmlformats.org/officeDocument/2006/relationships/image" Target="../media/image6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6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77.png"/><Relationship Id="rId4" Type="http://schemas.openxmlformats.org/officeDocument/2006/relationships/hyperlink" Target="https://youtu.be/15uy9Ga-14I?t=1725"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hyperlink" Target="https://en.wikipedia.org/wiki/File:Pacioli_summa_stamp.jpg"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87.png"/><Relationship Id="rId4" Type="http://schemas.openxmlformats.org/officeDocument/2006/relationships/image" Target="../media/image83.jpeg"/><Relationship Id="rId9"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hyperlink" Target="https://en.wikipedia.org/wiki/File:WilliamRowanHamilton.jpe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6.xml"/><Relationship Id="rId7" Type="http://schemas.openxmlformats.org/officeDocument/2006/relationships/image" Target="../media/image14.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file:///Users/bkoo/Downloads/mathematics-06-00152-1.pdf" TargetMode="Externa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hyperlink" Target="http://flint.cs.yale.edu/cs428/coq/sf/Imp.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7.gif"/></Relationships>
</file>

<file path=ppt/slides/_rels/slide7.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7.xml"/><Relationship Id="rId7"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17.png"/><Relationship Id="rId4" Type="http://schemas.openxmlformats.org/officeDocument/2006/relationships/hyperlink" Target="https://youtu.be/qebjdwoZ7SQ"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tiff"/><Relationship Id="rId1" Type="http://schemas.openxmlformats.org/officeDocument/2006/relationships/slideLayout" Target="../slideLayouts/slideLayout10.xml"/><Relationship Id="rId6" Type="http://schemas.openxmlformats.org/officeDocument/2006/relationships/image" Target="../media/image115.tiff"/><Relationship Id="rId5" Type="http://schemas.openxmlformats.org/officeDocument/2006/relationships/image" Target="../media/image114.tiff"/><Relationship Id="rId4" Type="http://schemas.openxmlformats.org/officeDocument/2006/relationships/image" Target="../media/image113.tiff"/></Relationships>
</file>

<file path=ppt/slides/_rels/slide74.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3" Type="http://schemas.openxmlformats.org/officeDocument/2006/relationships/notesSlide" Target="../notesSlides/notesSlide54.xml"/><Relationship Id="rId7" Type="http://schemas.openxmlformats.org/officeDocument/2006/relationships/image" Target="../media/image119.jpeg"/><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21.png"/><Relationship Id="rId5" Type="http://schemas.openxmlformats.org/officeDocument/2006/relationships/image" Target="../media/image118.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2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hyperlink" Target="https://youtu.be/qGEOHCXLJrI"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19.png"/><Relationship Id="rId4" Type="http://schemas.openxmlformats.org/officeDocument/2006/relationships/hyperlink" Target="https://www.youtube.com/watch?v=hkmoZ8e5Qn0"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1.png"/><Relationship Id="rId4" Type="http://schemas.openxmlformats.org/officeDocument/2006/relationships/hyperlink" Target="https://youtu.be/_EKgwOAAWZ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Tree>
    <p:extLst>
      <p:ext uri="{BB962C8B-B14F-4D97-AF65-F5344CB8AC3E}">
        <p14:creationId xmlns:p14="http://schemas.microsoft.com/office/powerpoint/2010/main" val="8789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Tree>
    <p:extLst>
      <p:ext uri="{BB962C8B-B14F-4D97-AF65-F5344CB8AC3E}">
        <p14:creationId xmlns:p14="http://schemas.microsoft.com/office/powerpoint/2010/main" val="331164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Tree>
    <p:extLst>
      <p:ext uri="{BB962C8B-B14F-4D97-AF65-F5344CB8AC3E}">
        <p14:creationId xmlns:p14="http://schemas.microsoft.com/office/powerpoint/2010/main" val="1080948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Tree>
    <p:extLst>
      <p:ext uri="{BB962C8B-B14F-4D97-AF65-F5344CB8AC3E}">
        <p14:creationId xmlns:p14="http://schemas.microsoft.com/office/powerpoint/2010/main" val="110661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355"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Tree>
    <p:extLst>
      <p:ext uri="{BB962C8B-B14F-4D97-AF65-F5344CB8AC3E}">
        <p14:creationId xmlns:p14="http://schemas.microsoft.com/office/powerpoint/2010/main" val="334236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Tree>
    <p:extLst>
      <p:ext uri="{BB962C8B-B14F-4D97-AF65-F5344CB8AC3E}">
        <p14:creationId xmlns:p14="http://schemas.microsoft.com/office/powerpoint/2010/main" val="388963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Tree>
    <p:extLst>
      <p:ext uri="{BB962C8B-B14F-4D97-AF65-F5344CB8AC3E}">
        <p14:creationId xmlns:p14="http://schemas.microsoft.com/office/powerpoint/2010/main" val="4180697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403"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Tree>
    <p:extLst>
      <p:ext uri="{BB962C8B-B14F-4D97-AF65-F5344CB8AC3E}">
        <p14:creationId xmlns:p14="http://schemas.microsoft.com/office/powerpoint/2010/main" val="328850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427"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Tree>
    <p:extLst>
      <p:ext uri="{BB962C8B-B14F-4D97-AF65-F5344CB8AC3E}">
        <p14:creationId xmlns:p14="http://schemas.microsoft.com/office/powerpoint/2010/main" val="1820512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757"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758"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Tree>
    <p:extLst>
      <p:ext uri="{BB962C8B-B14F-4D97-AF65-F5344CB8AC3E}">
        <p14:creationId xmlns:p14="http://schemas.microsoft.com/office/powerpoint/2010/main" val="2030829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475"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Tree>
    <p:extLst>
      <p:ext uri="{BB962C8B-B14F-4D97-AF65-F5344CB8AC3E}">
        <p14:creationId xmlns:p14="http://schemas.microsoft.com/office/powerpoint/2010/main" val="281598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759523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Tree>
    <p:extLst>
      <p:ext uri="{BB962C8B-B14F-4D97-AF65-F5344CB8AC3E}">
        <p14:creationId xmlns:p14="http://schemas.microsoft.com/office/powerpoint/2010/main" val="3207146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499"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2388301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523"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1205767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547"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4656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1877"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1878"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595"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493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Tree>
    <p:extLst>
      <p:ext uri="{BB962C8B-B14F-4D97-AF65-F5344CB8AC3E}">
        <p14:creationId xmlns:p14="http://schemas.microsoft.com/office/powerpoint/2010/main" val="1955105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619"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Tree>
    <p:extLst>
      <p:ext uri="{BB962C8B-B14F-4D97-AF65-F5344CB8AC3E}">
        <p14:creationId xmlns:p14="http://schemas.microsoft.com/office/powerpoint/2010/main" val="135691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Tree>
    <p:extLst>
      <p:ext uri="{BB962C8B-B14F-4D97-AF65-F5344CB8AC3E}">
        <p14:creationId xmlns:p14="http://schemas.microsoft.com/office/powerpoint/2010/main" val="2510356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32</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Tree>
    <p:extLst>
      <p:ext uri="{BB962C8B-B14F-4D97-AF65-F5344CB8AC3E}">
        <p14:creationId xmlns:p14="http://schemas.microsoft.com/office/powerpoint/2010/main" val="89079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Tree>
    <p:extLst>
      <p:ext uri="{BB962C8B-B14F-4D97-AF65-F5344CB8AC3E}">
        <p14:creationId xmlns:p14="http://schemas.microsoft.com/office/powerpoint/2010/main" val="1405362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Tree>
    <p:extLst>
      <p:ext uri="{BB962C8B-B14F-4D97-AF65-F5344CB8AC3E}">
        <p14:creationId xmlns:p14="http://schemas.microsoft.com/office/powerpoint/2010/main" val="1296047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Tree>
    <p:extLst>
      <p:ext uri="{BB962C8B-B14F-4D97-AF65-F5344CB8AC3E}">
        <p14:creationId xmlns:p14="http://schemas.microsoft.com/office/powerpoint/2010/main" val="3742964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Tree>
    <p:extLst>
      <p:ext uri="{BB962C8B-B14F-4D97-AF65-F5344CB8AC3E}">
        <p14:creationId xmlns:p14="http://schemas.microsoft.com/office/powerpoint/2010/main" val="3129361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Tree>
    <p:extLst>
      <p:ext uri="{BB962C8B-B14F-4D97-AF65-F5344CB8AC3E}">
        <p14:creationId xmlns:p14="http://schemas.microsoft.com/office/powerpoint/2010/main" val="2827819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Tree>
    <p:extLst>
      <p:ext uri="{BB962C8B-B14F-4D97-AF65-F5344CB8AC3E}">
        <p14:creationId xmlns:p14="http://schemas.microsoft.com/office/powerpoint/2010/main" val="679999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Tree>
    <p:extLst>
      <p:ext uri="{BB962C8B-B14F-4D97-AF65-F5344CB8AC3E}">
        <p14:creationId xmlns:p14="http://schemas.microsoft.com/office/powerpoint/2010/main" val="1066976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3444413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4094494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Tree>
    <p:extLst>
      <p:ext uri="{BB962C8B-B14F-4D97-AF65-F5344CB8AC3E}">
        <p14:creationId xmlns:p14="http://schemas.microsoft.com/office/powerpoint/2010/main" val="1351137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53368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Tree>
    <p:custDataLst>
      <p:tags r:id="rId1"/>
    </p:custDataLst>
    <p:extLst>
      <p:ext uri="{BB962C8B-B14F-4D97-AF65-F5344CB8AC3E}">
        <p14:creationId xmlns:p14="http://schemas.microsoft.com/office/powerpoint/2010/main" val="277927195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TotalTime>
  <Words>3391</Words>
  <Application>Microsoft Macintosh PowerPoint</Application>
  <PresentationFormat>On-screen Show (16:9)</PresentationFormat>
  <Paragraphs>485</Paragraphs>
  <Slides>78</Slides>
  <Notes>56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78</vt:i4>
      </vt:variant>
    </vt:vector>
  </HeadingPairs>
  <TitlesOfParts>
    <vt:vector size="92" baseType="lpstr">
      <vt:lpstr>STXingkai</vt:lpstr>
      <vt:lpstr>STXinwei</vt:lpstr>
      <vt:lpstr>Weibei SC</vt:lpstr>
      <vt:lpstr>Arial</vt:lpstr>
      <vt:lpstr>Calibri</vt:lpstr>
      <vt:lpstr>Calibri Light</vt:lpstr>
      <vt:lpstr>Comic Sans MS</vt:lpstr>
      <vt:lpstr>Consolas</vt:lpstr>
      <vt:lpstr>Courier New</vt:lpstr>
      <vt:lpstr>Times New Roman</vt:lpstr>
      <vt:lpstr>Wingdings</vt:lpstr>
      <vt:lpstr>Simple Light</vt:lpstr>
      <vt:lpstr>VISIO</vt:lpstr>
      <vt:lpstr>Visio</vt:lpstr>
      <vt:lpstr>Computational Thinking &amp; Systems Design  The Whole Computer</vt:lpstr>
      <vt:lpstr>Architectural Analysis has its roots in Math</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What is Hyper-threading?</vt:lpstr>
      <vt:lpstr>What is a Mother Board?</vt:lpstr>
      <vt:lpstr>Classifying Architecture based on Spacetime properties</vt:lpstr>
      <vt:lpstr>PowerPoint Presentation</vt:lpstr>
      <vt:lpstr>PowerPoint Presentation</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260</cp:revision>
  <dcterms:modified xsi:type="dcterms:W3CDTF">2020-10-14T07:56:30Z</dcterms:modified>
</cp:coreProperties>
</file>